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31"/>
    <p:restoredTop sz="50067"/>
  </p:normalViewPr>
  <p:slideViewPr>
    <p:cSldViewPr snapToGrid="0" snapToObjects="1">
      <p:cViewPr varScale="1">
        <p:scale>
          <a:sx n="119" d="100"/>
          <a:sy n="11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5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7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5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5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6FE9D-A05E-3F4B-8F3B-D9336F668CD5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A9B0-5726-CC46-8E67-E253F543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8042" y="1161826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Douglas Crimp: On The Museums Ruins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18042" y="1741827"/>
            <a:ext cx="520670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18042" y="1807285"/>
            <a:ext cx="52067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25" y="591671"/>
            <a:ext cx="6976932" cy="471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381" y="591670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OverCast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3.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5801" y="1828802"/>
            <a:ext cx="358463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-Treasury of the conscience of man.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Masterworks collected, protected and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Celebrated commonly. Timeless in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concept the museum amasses to 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concertize a moment of pride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serving to defend the dreams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and ideals apolitically of mankind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aware and responsive to the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changes, needs and complexities 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of current life while keeping 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history and love alive. </a:t>
            </a:r>
            <a:endParaRPr lang="en-US" sz="1600" i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84" y="520849"/>
            <a:ext cx="3771869" cy="5438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6227" y="6097675"/>
            <a:ext cx="234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Break Through. 1964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0" y="807421"/>
            <a:ext cx="5001485" cy="3646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5040" y="922183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</a:t>
            </a:r>
            <a:r>
              <a:rPr lang="en-US" smtClean="0"/>
              <a:t>ilton </a:t>
            </a:r>
            <a:r>
              <a:rPr lang="en-US" dirty="0" err="1"/>
              <a:t>K</a:t>
            </a:r>
            <a:r>
              <a:rPr lang="en-US" smtClean="0"/>
              <a:t>ramer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35040" y="2162884"/>
            <a:ext cx="5819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Hilton Kramer attacked the inclusion of salon painting. Characterizing that art as silly, sentimental and impotent, Kramer went on to assert that, had the reinstallation been done a generation earlier, such pictures would have </a:t>
            </a:r>
            <a:br>
              <a:rPr lang="en-US" dirty="0" smtClean="0"/>
            </a:br>
            <a:r>
              <a:rPr lang="en-US" dirty="0" smtClean="0"/>
              <a:t>remained in the museum’s storeroom, to which they has so justly been consigned.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42" y="362324"/>
            <a:ext cx="3810000" cy="590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943" y="534655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Leo Steinberg “Other Criteria, 1986”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943" y="4623645"/>
            <a:ext cx="5485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Flatbed</a:t>
            </a: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: “the most radical shift in the subject matter of art, </a:t>
            </a:r>
            <a:b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i="1" dirty="0" smtClean="0">
                <a:latin typeface="Helvetica" charset="0"/>
                <a:ea typeface="Helvetica" charset="0"/>
                <a:cs typeface="Helvetica" charset="0"/>
              </a:rPr>
              <a:t>the shift from nature to culture.” </a:t>
            </a:r>
            <a:endParaRPr lang="en-US" sz="16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492" y="677732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Modernism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87" y="634701"/>
            <a:ext cx="3662604" cy="5249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6708" y="3980330"/>
            <a:ext cx="5852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“Not only does the very term postmodern imply </a:t>
            </a:r>
            <a:r>
              <a:rPr lang="en-US" smtClean="0"/>
              <a:t>the foreclosure of </a:t>
            </a:r>
            <a:r>
              <a:rPr lang="en-US" dirty="0" smtClean="0"/>
              <a:t>what </a:t>
            </a:r>
            <a:r>
              <a:rPr lang="en-US" dirty="0"/>
              <a:t>F</a:t>
            </a:r>
            <a:r>
              <a:rPr lang="en-US" dirty="0" smtClean="0"/>
              <a:t>oucault would call the episteme, or archive, of modernism, but even </a:t>
            </a:r>
            <a:r>
              <a:rPr lang="en-US" smtClean="0"/>
              <a:t>more specifically</a:t>
            </a:r>
            <a:r>
              <a:rPr lang="en-US" dirty="0" smtClean="0"/>
              <a:t>,  by insisting upon the radically different kinds of picture surfaces </a:t>
            </a:r>
            <a:br>
              <a:rPr lang="en-US" dirty="0" smtClean="0"/>
            </a:br>
            <a:r>
              <a:rPr lang="en-US" dirty="0" smtClean="0"/>
              <a:t>Upon which different kinds of data can be accumulated and organized.”  Crimp </a:t>
            </a:r>
            <a:r>
              <a:rPr lang="en-US" dirty="0" err="1" smtClean="0"/>
              <a:t>pg</a:t>
            </a:r>
            <a:r>
              <a:rPr lang="en-US" dirty="0" smtClean="0"/>
              <a:t> 241.”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63" y="424283"/>
            <a:ext cx="3862133" cy="5142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73" y="3792471"/>
            <a:ext cx="3365560" cy="22806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2163" y="5703759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Robert Rauschenberg, Persimmon, 1964.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8873" y="6202182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Edouard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Manet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-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Olympia, 1863.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74" y="317747"/>
            <a:ext cx="3445459" cy="2677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6711" y="3177399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Edouard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Manet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- 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Le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Déjeuner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sur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latin typeface="Helvetica" charset="0"/>
                <a:ea typeface="Helvetica" charset="0"/>
                <a:cs typeface="Helvetica" charset="0"/>
              </a:rPr>
              <a:t>l’herbe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, 1863.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31" y="1184537"/>
            <a:ext cx="2372772" cy="3941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67" y="1322195"/>
            <a:ext cx="2337845" cy="3666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611" y="5744583"/>
            <a:ext cx="631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“Flaubert is to the library what </a:t>
            </a:r>
            <a:r>
              <a:rPr lang="en-US" dirty="0" err="1" smtClean="0"/>
              <a:t>Manet</a:t>
            </a:r>
            <a:r>
              <a:rPr lang="en-US" dirty="0" smtClean="0"/>
              <a:t> is to the Museum.” –pg243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07" y="564777"/>
            <a:ext cx="6176826" cy="4862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107" y="5507915"/>
            <a:ext cx="557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Andres Malraux’s “Building a Museum without walls.”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43" y="564777"/>
            <a:ext cx="2976442" cy="50345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9482" y="570333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Crocus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591" y="5981252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“Malraux was enraptured by the endless possibilities of his</a:t>
            </a:r>
          </a:p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museum by the proliferation of discourse.” – 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pg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246 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98" y="193637"/>
            <a:ext cx="5219700" cy="5821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7901" y="6207163"/>
            <a:ext cx="162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Transom, 1975.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0" y="376518"/>
            <a:ext cx="7501665" cy="5626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0019" y="616413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Bicycle 1991.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204</Words>
  <Application>Microsoft Macintosh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2018-11-13T02:03:39Z</dcterms:created>
  <dcterms:modified xsi:type="dcterms:W3CDTF">2018-11-13T16:43:18Z</dcterms:modified>
</cp:coreProperties>
</file>